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A00"/>
    <a:srgbClr val="121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CACD3-0C7C-44AB-BBEB-53EE15E56B69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AF2AB-3105-42EC-94D4-38BFAF818E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1335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AC13-C810-4EAE-A326-88ECFAEC70EF}" type="datetime1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6953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8AA12-B100-48BB-8D8D-49B215BA83CC}" type="datetime1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113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72FDA-715C-4107-A8EC-FE1E36207F50}" type="datetime1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57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2FB1-8AB0-4A72-8074-1D6BAF99473C}" type="datetime1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7906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294D9-D536-4CE9-BA3E-991B4EF0B763}" type="datetime1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4201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57DCE-E367-4A33-9EFE-A9805D05AFE1}" type="datetime1">
              <a:rPr lang="fr-FR" smtClean="0"/>
              <a:t>03/06/2019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0710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8C09-4A4D-4B9E-94AE-6E7631AD1C3A}" type="datetime1">
              <a:rPr lang="fr-FR" smtClean="0"/>
              <a:t>03/06/2019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938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5E1B-4CC1-4C96-A3B3-950B71101981}" type="datetime1">
              <a:rPr lang="fr-FR" smtClean="0"/>
              <a:t>03/06/2019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577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C26C-3CA0-439B-B8EA-DE15E04B6837}" type="datetime1">
              <a:rPr lang="fr-FR" smtClean="0"/>
              <a:t>03/06/2019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768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61911-D99B-4A88-AC0A-B54D8FE654BF}" type="datetime1">
              <a:rPr lang="fr-FR" smtClean="0"/>
              <a:t>03/06/2019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71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EBB0F-8AF5-4A6B-B542-229F296B676F}" type="datetime1">
              <a:rPr lang="fr-FR" smtClean="0"/>
              <a:t>03/06/2019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3623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D078C-ACC2-48B0-9C28-181AA82BAF17}" type="datetime1">
              <a:rPr lang="fr-FR" smtClean="0"/>
              <a:t>03/06/2019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674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048000" y="1569003"/>
            <a:ext cx="9144000" cy="2387600"/>
          </a:xfrm>
        </p:spPr>
        <p:txBody>
          <a:bodyPr/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rto 400" panose="02000000000000000000" pitchFamily="2" charset="0"/>
              </a:rPr>
              <a:t>STR</a:t>
            </a:r>
            <a:r>
              <a:rPr lang="fr-F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rto 400" panose="02000000000000000000" pitchFamily="2" charset="0"/>
              </a:rPr>
              <a:t>App</a:t>
            </a:r>
            <a:endParaRPr lang="fr-F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rto 400" panose="02000000000000000000" pitchFamily="2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047999" y="3956603"/>
            <a:ext cx="9144000" cy="1655762"/>
          </a:xfrm>
        </p:spPr>
        <p:txBody>
          <a:bodyPr/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Hubert PFERSDORFF</a:t>
            </a:r>
          </a:p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Développeur Web et Web mobile</a:t>
            </a:r>
          </a:p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2018 - 2019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323" y="1569003"/>
            <a:ext cx="1463351" cy="146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15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1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828800" y="1045029"/>
            <a:ext cx="3215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latin typeface="Playfair Display" panose="00000500000000000000" pitchFamily="2" charset="0"/>
              </a:rPr>
              <a:t>Table des matières</a:t>
            </a:r>
            <a:endParaRPr lang="fr-FR" sz="2800" dirty="0">
              <a:latin typeface="Playfair Display" panose="00000500000000000000" pitchFamily="2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922106" y="1800808"/>
            <a:ext cx="355417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Mon parcours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orto 400" panose="02000000000000000000" pitchFamily="2" charset="0"/>
              </a:rPr>
              <a:t>STR</a:t>
            </a:r>
            <a:r>
              <a:rPr lang="fr-FR" dirty="0" smtClean="0">
                <a:solidFill>
                  <a:schemeClr val="bg1"/>
                </a:solidFill>
                <a:latin typeface="Porto 400" panose="02000000000000000000" pitchFamily="2" charset="0"/>
              </a:rPr>
              <a:t>APP</a:t>
            </a:r>
            <a:r>
              <a:rPr lang="fr-FR" dirty="0" smtClean="0">
                <a:latin typeface="Playfair Display" panose="00000500000000000000" pitchFamily="2" charset="0"/>
              </a:rPr>
              <a:t>, qu’est-ce que c’est?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Concept, Inspiration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Symfony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Mapbox GL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Mon Approche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Fonctionnalités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883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952" y="1507294"/>
            <a:ext cx="1889448" cy="1889448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825347" y="5934670"/>
            <a:ext cx="41553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dirty="0" smtClean="0">
                <a:latin typeface="Playfair Display" panose="00000500000000000000" pitchFamily="2" charset="0"/>
                <a:ea typeface="Roboto Black" panose="02000000000000000000" pitchFamily="2" charset="0"/>
              </a:rPr>
              <a:t>Présentation</a:t>
            </a:r>
            <a:endParaRPr lang="fr-FR" dirty="0">
              <a:latin typeface="Playfair Display" panose="000005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276" y="3369531"/>
            <a:ext cx="912844" cy="912844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1347183" y="434827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Tontonsat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235" y="3374199"/>
            <a:ext cx="912844" cy="91284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3171443" y="4334282"/>
            <a:ext cx="12779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Louis XVIII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2619456" y="3754030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OU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8216378" y="860963"/>
            <a:ext cx="1799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Parcours</a:t>
            </a:r>
            <a:endParaRPr lang="fr-FR" sz="3600" dirty="0">
              <a:solidFill>
                <a:schemeClr val="bg1"/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5281151" y="44227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727788" cy="727788"/>
          </a:xfrm>
          <a:prstGeom prst="rect">
            <a:avLst/>
          </a:prstGeom>
        </p:spPr>
      </p:pic>
      <p:sp>
        <p:nvSpPr>
          <p:cNvPr id="24" name="ZoneTexte 23"/>
          <p:cNvSpPr txBox="1"/>
          <p:nvPr/>
        </p:nvSpPr>
        <p:spPr>
          <a:xfrm>
            <a:off x="6550088" y="1759221"/>
            <a:ext cx="51319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3 ans d’étude en informatique à Paris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3 ans au service technique 1&amp;1, 1 an en rétention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Formation </a:t>
            </a:r>
            <a:r>
              <a:rPr lang="fr-FR" dirty="0" smtClean="0">
                <a:solidFill>
                  <a:srgbClr val="FFDA00"/>
                </a:solidFill>
              </a:rPr>
              <a:t>Développeur Web et Web Mobile 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     chez Elan Formation, Strasbourg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7273491" y="4428361"/>
            <a:ext cx="3714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DA00"/>
                </a:solidFill>
              </a:rPr>
              <a:t>Aime : </a:t>
            </a:r>
            <a:r>
              <a:rPr lang="fr-FR" dirty="0" smtClean="0">
                <a:solidFill>
                  <a:schemeClr val="bg1"/>
                </a:solidFill>
              </a:rPr>
              <a:t>l’odeur de la pluie et du gazon.</a:t>
            </a:r>
          </a:p>
          <a:p>
            <a:r>
              <a:rPr lang="fr-FR" dirty="0" smtClean="0">
                <a:solidFill>
                  <a:srgbClr val="FFDA00"/>
                </a:solidFill>
              </a:rPr>
              <a:t>N’aime pas : </a:t>
            </a:r>
            <a:r>
              <a:rPr lang="fr-FR" dirty="0" smtClean="0">
                <a:solidFill>
                  <a:schemeClr val="bg1"/>
                </a:solidFill>
              </a:rPr>
              <a:t>les fruits de mer.</a:t>
            </a:r>
            <a:endParaRPr lang="fr-FR" dirty="0">
              <a:solidFill>
                <a:srgbClr val="FFDA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92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 rot="19843988">
            <a:off x="5761798" y="1973703"/>
            <a:ext cx="5952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  <a:latin typeface="Porto 400" panose="02000000000000000000" pitchFamily="2" charset="0"/>
              </a:rPr>
              <a:t>STR</a:t>
            </a:r>
            <a:r>
              <a:rPr lang="fr-FR" sz="3600" dirty="0" smtClean="0">
                <a:solidFill>
                  <a:srgbClr val="FFDA00"/>
                </a:solidFill>
                <a:latin typeface="Porto 400" panose="02000000000000000000" pitchFamily="2" charset="0"/>
              </a:rPr>
              <a:t>APP, </a:t>
            </a:r>
            <a:r>
              <a:rPr lang="fr-FR" sz="3200" dirty="0" smtClean="0">
                <a:solidFill>
                  <a:srgbClr val="FFDA00"/>
                </a:solidFill>
                <a:latin typeface="Playfair Display" panose="00000500000000000000" pitchFamily="2" charset="0"/>
              </a:rPr>
              <a:t>qu’est-ce que c’est?</a:t>
            </a:r>
            <a:endParaRPr lang="fr-FR" sz="3600" dirty="0">
              <a:solidFill>
                <a:srgbClr val="FFDA00"/>
              </a:solidFill>
              <a:latin typeface="Porto 400" panose="02000000000000000000" pitchFamily="2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547257" y="2263559"/>
            <a:ext cx="316144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Reliquaire de faits divers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Répertoire pour curieux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Réseau social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Bac à sable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5415062" y="4507156"/>
            <a:ext cx="20970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Symfony 4</a:t>
            </a:r>
          </a:p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Javascript </a:t>
            </a:r>
          </a:p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AJAX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8355379" y="4568711"/>
            <a:ext cx="277832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Mapbox GL</a:t>
            </a:r>
          </a:p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Font </a:t>
            </a:r>
            <a:r>
              <a:rPr lang="fr-FR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Awesome</a:t>
            </a:r>
            <a:endParaRPr lang="fr-FR" sz="2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Bootstrap </a:t>
            </a:r>
            <a:r>
              <a:rPr lang="fr-FR" sz="28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4</a:t>
            </a:r>
            <a:endParaRPr lang="fr-FR" sz="2800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1749718" y="6525434"/>
            <a:ext cx="104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Autres outils : Git, Visual Studio Code, Adobe Photoshop, Adobe XD, Penzu, Postman, Wamp, Trello</a:t>
            </a:r>
            <a:endParaRPr lang="fr-FR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074" y="1197717"/>
            <a:ext cx="3424335" cy="416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339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060380" y="1017037"/>
            <a:ext cx="1534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latin typeface="Playfair Display" panose="00000500000000000000" pitchFamily="2" charset="0"/>
              </a:rPr>
              <a:t>Concept</a:t>
            </a:r>
            <a:endParaRPr lang="fr-FR" sz="2800" dirty="0">
              <a:latin typeface="Playfair Display" panose="00000500000000000000" pitchFamily="2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8187796" y="101703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rgbClr val="FFDA00"/>
                </a:solidFill>
                <a:latin typeface="Playfair Display" panose="00000500000000000000" pitchFamily="2" charset="0"/>
              </a:rPr>
              <a:t>Inspiration</a:t>
            </a:r>
            <a:endParaRPr lang="fr-FR" sz="2800" dirty="0">
              <a:solidFill>
                <a:srgbClr val="FFDA00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773" y="1992145"/>
            <a:ext cx="5386077" cy="3029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7279696" y="5021814"/>
            <a:ext cx="3796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Taxi Driver</a:t>
            </a:r>
            <a:r>
              <a:rPr lang="fr-FR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, Martin Scorseze - 1976</a:t>
            </a:r>
            <a:endParaRPr lang="fr-FR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1028" name="Picture 4" descr="Image associÃ©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434" y="1992145"/>
            <a:ext cx="3458286" cy="339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1098434" y="5391146"/>
            <a:ext cx="3478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Florida man strikes again - 2015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622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6410131" y="1700738"/>
            <a:ext cx="4240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Symfony 4, Sensiolabs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  <p:pic>
        <p:nvPicPr>
          <p:cNvPr id="2052" name="Picture 4" descr="https://network.sensiolabs.com/assets/img/logo_sensioLabs_blanc.png?v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27" y="4532346"/>
            <a:ext cx="4565715" cy="85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6615044" y="2500604"/>
            <a:ext cx="3587842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dirty="0" smtClean="0"/>
              <a:t>Un framework d’application PHP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Se concentrer sur les fonctionnalités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Flexible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Entités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Bundles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Communauté active et passionnée</a:t>
            </a:r>
          </a:p>
          <a:p>
            <a:pPr algn="ctr">
              <a:lnSpc>
                <a:spcPct val="150000"/>
              </a:lnSpc>
            </a:pPr>
            <a:r>
              <a:rPr lang="fr-FR" smtClean="0"/>
              <a:t>Design Pattern MVC</a:t>
            </a:r>
            <a:endParaRPr lang="fr-FR" dirty="0" smtClean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183" y="1700738"/>
            <a:ext cx="3356201" cy="28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77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reactnativeexample.com/content/images/2018/05/mapbo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053" y="177281"/>
            <a:ext cx="5102309" cy="268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90" y="627846"/>
            <a:ext cx="4491816" cy="5465043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6403264" y="2218167"/>
            <a:ext cx="533389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bg1"/>
                </a:solidFill>
              </a:rPr>
              <a:t>Librairie Javascript utilisant WebGL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p</a:t>
            </a:r>
            <a:r>
              <a:rPr lang="fr-FR" dirty="0" smtClean="0">
                <a:solidFill>
                  <a:schemeClr val="bg1"/>
                </a:solidFill>
              </a:rPr>
              <a:t>our générer des cartes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Mon utilisation:</a:t>
            </a:r>
          </a:p>
          <a:p>
            <a:pPr algn="ctr"/>
            <a:endParaRPr lang="fr-FR" dirty="0" smtClean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API Rest via Endpoint 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( Récupérer des informations à partir de coordonnées )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API Mapbox GL JS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( Générer la carte, les points, les pop-ups )</a:t>
            </a:r>
          </a:p>
        </p:txBody>
      </p:sp>
    </p:spTree>
    <p:extLst>
      <p:ext uri="{BB962C8B-B14F-4D97-AF65-F5344CB8AC3E}">
        <p14:creationId xmlns:p14="http://schemas.microsoft.com/office/powerpoint/2010/main" val="248473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544008" y="578498"/>
            <a:ext cx="29065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Mon Approche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9056" y="1695256"/>
            <a:ext cx="3105943" cy="377889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55" y="1819470"/>
            <a:ext cx="6276392" cy="353047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943235" y="5471378"/>
            <a:ext cx="3155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Maquette Home / Navigation</a:t>
            </a:r>
            <a:endParaRPr lang="fr-FR" dirty="0">
              <a:latin typeface="Playfair Display" panose="000005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80903" y="5656044"/>
            <a:ext cx="1882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Version Actuelle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8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73916" y="133741"/>
            <a:ext cx="2396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dirty="0">
                <a:latin typeface="Playfair Display" panose="00000500000000000000" pitchFamily="2" charset="0"/>
              </a:rPr>
              <a:t>Fonctionnalités</a:t>
            </a:r>
          </a:p>
        </p:txBody>
      </p:sp>
    </p:spTree>
    <p:extLst>
      <p:ext uri="{BB962C8B-B14F-4D97-AF65-F5344CB8AC3E}">
        <p14:creationId xmlns:p14="http://schemas.microsoft.com/office/powerpoint/2010/main" val="11568489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1273</TotalTime>
  <Words>221</Words>
  <Application>Microsoft Office PowerPoint</Application>
  <PresentationFormat>Grand écran</PresentationFormat>
  <Paragraphs>61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Playfair Display</vt:lpstr>
      <vt:lpstr>Porto 400</vt:lpstr>
      <vt:lpstr>Roboto</vt:lpstr>
      <vt:lpstr>Roboto Black</vt:lpstr>
      <vt:lpstr>Thème Office</vt:lpstr>
      <vt:lpstr>STRApp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STRApp</dc:title>
  <dc:creator>Stagiaire</dc:creator>
  <cp:lastModifiedBy>Stagiaire</cp:lastModifiedBy>
  <cp:revision>48</cp:revision>
  <dcterms:created xsi:type="dcterms:W3CDTF">2019-05-17T06:49:05Z</dcterms:created>
  <dcterms:modified xsi:type="dcterms:W3CDTF">2019-06-03T14:55:18Z</dcterms:modified>
</cp:coreProperties>
</file>

<file path=docProps/thumbnail.jpeg>
</file>